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696"/>
  </p:normalViewPr>
  <p:slideViewPr>
    <p:cSldViewPr snapToGrid="0" snapToObjects="1">
      <p:cViewPr varScale="1">
        <p:scale>
          <a:sx n="77" d="100"/>
          <a:sy n="77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5572-1F7D-BD43-9F45-2158E52CBEAA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A97E8-ACE0-0B4D-A3FD-C17A51FF1E9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77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917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007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8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52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4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568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615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3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6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1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96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68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842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A97E8-ACE0-0B4D-A3FD-C17A51FF1E9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06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72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700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3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121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650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08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35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951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30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396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197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3CCA4-DA1E-D64E-A0FB-60CF4142059F}" type="datetimeFigureOut">
              <a:rPr kumimoji="1" lang="zh-TW" altLang="en-US" smtClean="0"/>
              <a:t>2016/11/29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4443-9403-F444-9557-34BC7DC5CB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689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solidFill>
                  <a:schemeClr val="accent6"/>
                </a:solidFill>
              </a:rPr>
              <a:t>Mobile_Input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2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27906"/>
            <a:ext cx="8384549" cy="1894908"/>
          </a:xfrm>
        </p:spPr>
      </p:pic>
      <p:sp>
        <p:nvSpPr>
          <p:cNvPr id="6" name="圓角矩形 5"/>
          <p:cNvSpPr/>
          <p:nvPr/>
        </p:nvSpPr>
        <p:spPr>
          <a:xfrm>
            <a:off x="4000500" y="1534886"/>
            <a:ext cx="3507749" cy="4404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5359"/>
            <a:ext cx="12192000" cy="46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97" y="653142"/>
            <a:ext cx="9476959" cy="5910943"/>
          </a:xfrm>
        </p:spPr>
      </p:pic>
    </p:spTree>
    <p:extLst>
      <p:ext uri="{BB962C8B-B14F-4D97-AF65-F5344CB8AC3E}">
        <p14:creationId xmlns:p14="http://schemas.microsoft.com/office/powerpoint/2010/main" val="10898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mobile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1" y="1690688"/>
            <a:ext cx="9626600" cy="4089400"/>
          </a:xfrm>
        </p:spPr>
      </p:pic>
    </p:spTree>
    <p:extLst>
      <p:ext uri="{BB962C8B-B14F-4D97-AF65-F5344CB8AC3E}">
        <p14:creationId xmlns:p14="http://schemas.microsoft.com/office/powerpoint/2010/main" val="16677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31" y="146957"/>
            <a:ext cx="6848700" cy="6531429"/>
          </a:xfrm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6547757" y="6172200"/>
            <a:ext cx="1453243" cy="3918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44431" y="3749107"/>
            <a:ext cx="2890157" cy="5878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57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IMG_161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010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Create two projects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TW" dirty="0" smtClean="0"/>
              <a:t>Pc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TW" dirty="0" smtClean="0"/>
              <a:t>Mobile</a:t>
            </a:r>
          </a:p>
          <a:p>
            <a:pPr lvl="1">
              <a:buFont typeface="Wingdings" charset="2"/>
              <a:buChar char="ü"/>
            </a:pPr>
            <a:endParaRPr kumimoji="1" lang="en-US" altLang="zh-TW" dirty="0" smtClean="0"/>
          </a:p>
          <a:p>
            <a:r>
              <a:rPr kumimoji="1" lang="en-US" altLang="zh-TW" dirty="0" smtClean="0"/>
              <a:t>Use OSC package</a:t>
            </a:r>
          </a:p>
        </p:txBody>
      </p:sp>
    </p:spTree>
    <p:extLst>
      <p:ext uri="{BB962C8B-B14F-4D97-AF65-F5344CB8AC3E}">
        <p14:creationId xmlns:p14="http://schemas.microsoft.com/office/powerpoint/2010/main" val="15059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PC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32" y="1690688"/>
            <a:ext cx="9020712" cy="475365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8918917" y="3024554"/>
            <a:ext cx="1294227" cy="6189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8918916" y="5118296"/>
            <a:ext cx="1294227" cy="6189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94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PC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47" y="1606281"/>
            <a:ext cx="9020712" cy="475365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923692" y="5458264"/>
            <a:ext cx="5331656" cy="3657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36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PC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0" y="2677886"/>
            <a:ext cx="8594759" cy="2971687"/>
          </a:xfrm>
        </p:spPr>
      </p:pic>
      <p:sp>
        <p:nvSpPr>
          <p:cNvPr id="5" name="圓角矩形 4"/>
          <p:cNvSpPr/>
          <p:nvPr/>
        </p:nvSpPr>
        <p:spPr>
          <a:xfrm>
            <a:off x="1929248" y="4147344"/>
            <a:ext cx="3216728" cy="3103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2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PC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77" y="1404853"/>
            <a:ext cx="7790525" cy="269361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23" y="2752045"/>
            <a:ext cx="13401991" cy="410595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769177" y="2000931"/>
            <a:ext cx="4653643" cy="4408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24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mobile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73" y="600982"/>
            <a:ext cx="6287012" cy="5995761"/>
          </a:xfrm>
        </p:spPr>
      </p:pic>
      <p:sp>
        <p:nvSpPr>
          <p:cNvPr id="5" name="圓角矩形 4"/>
          <p:cNvSpPr/>
          <p:nvPr/>
        </p:nvSpPr>
        <p:spPr>
          <a:xfrm>
            <a:off x="4539343" y="3918857"/>
            <a:ext cx="2612571" cy="4408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38200" y="2583199"/>
            <a:ext cx="3477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 smtClean="0"/>
              <a:t>Choose iOS</a:t>
            </a:r>
          </a:p>
          <a:p>
            <a:r>
              <a:rPr kumimoji="1" lang="en-US" altLang="zh-TW" sz="3600" dirty="0" smtClean="0"/>
              <a:t>               or</a:t>
            </a:r>
          </a:p>
          <a:p>
            <a:r>
              <a:rPr kumimoji="1" lang="en-US" altLang="zh-TW" sz="3600" dirty="0" smtClean="0"/>
              <a:t>         Android</a:t>
            </a:r>
            <a:endParaRPr kumimoji="1" lang="zh-TW" altLang="en-US" sz="3600" dirty="0"/>
          </a:p>
        </p:txBody>
      </p:sp>
      <p:sp>
        <p:nvSpPr>
          <p:cNvPr id="7" name="圓角矩形 6"/>
          <p:cNvSpPr/>
          <p:nvPr/>
        </p:nvSpPr>
        <p:spPr>
          <a:xfrm>
            <a:off x="5698673" y="6179683"/>
            <a:ext cx="1175657" cy="29391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54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mobile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4" y="1943101"/>
            <a:ext cx="9546056" cy="4588328"/>
          </a:xfrm>
        </p:spPr>
      </p:pic>
      <p:sp>
        <p:nvSpPr>
          <p:cNvPr id="6" name="圓角矩形 5"/>
          <p:cNvSpPr/>
          <p:nvPr/>
        </p:nvSpPr>
        <p:spPr>
          <a:xfrm>
            <a:off x="4757057" y="5931352"/>
            <a:ext cx="5731237" cy="40005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535886" y="3422877"/>
            <a:ext cx="1077594" cy="4796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535886" y="5565320"/>
            <a:ext cx="1077594" cy="4796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927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accent6"/>
                </a:solidFill>
              </a:rPr>
              <a:t>For mobile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7" y="2383972"/>
            <a:ext cx="10747303" cy="3510642"/>
          </a:xfrm>
        </p:spPr>
      </p:pic>
      <p:sp>
        <p:nvSpPr>
          <p:cNvPr id="5" name="圓角矩形 4"/>
          <p:cNvSpPr/>
          <p:nvPr/>
        </p:nvSpPr>
        <p:spPr>
          <a:xfrm>
            <a:off x="3984171" y="4065814"/>
            <a:ext cx="538843" cy="3918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26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45</Words>
  <Application>Microsoft Macintosh PowerPoint</Application>
  <PresentationFormat>寬螢幕</PresentationFormat>
  <Paragraphs>31</Paragraphs>
  <Slides>14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新細明體</vt:lpstr>
      <vt:lpstr>Office 佈景主題</vt:lpstr>
      <vt:lpstr>Mobile_Input</vt:lpstr>
      <vt:lpstr>PowerPoint 簡報</vt:lpstr>
      <vt:lpstr>For PC</vt:lpstr>
      <vt:lpstr>For PC</vt:lpstr>
      <vt:lpstr>For PC</vt:lpstr>
      <vt:lpstr>For PC</vt:lpstr>
      <vt:lpstr>For mobile</vt:lpstr>
      <vt:lpstr>For mobile</vt:lpstr>
      <vt:lpstr>For mobile</vt:lpstr>
      <vt:lpstr>PowerPoint 簡報</vt:lpstr>
      <vt:lpstr>PowerPoint 簡報</vt:lpstr>
      <vt:lpstr>For mobile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Mobile_Input</dc:title>
  <dc:creator>Microsoft Office 使用者</dc:creator>
  <cp:lastModifiedBy>Microsoft Office 使用者</cp:lastModifiedBy>
  <cp:revision>17</cp:revision>
  <dcterms:created xsi:type="dcterms:W3CDTF">2016-11-28T14:24:43Z</dcterms:created>
  <dcterms:modified xsi:type="dcterms:W3CDTF">2016-11-29T12:43:50Z</dcterms:modified>
</cp:coreProperties>
</file>